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6" r:id="rId6"/>
    <p:sldId id="278" r:id="rId7"/>
    <p:sldId id="259" r:id="rId8"/>
    <p:sldId id="288" r:id="rId9"/>
    <p:sldId id="289" r:id="rId10"/>
    <p:sldId id="290" r:id="rId11"/>
    <p:sldId id="287" r:id="rId12"/>
    <p:sldId id="27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48A"/>
    <a:srgbClr val="313FA3"/>
    <a:srgbClr val="FFFFFF"/>
    <a:srgbClr val="3545B0"/>
    <a:srgbClr val="008743"/>
    <a:srgbClr val="F29100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18BFF-4F83-4ECE-B381-96D931338B8A}" v="4" dt="2022-06-14T14:06:49.395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n Grings Silva (Coordenação de Pastoral)" userId="aa902bf2-74d4-4338-8095-d88ba0fee4e8" providerId="ADAL" clId="{6C342FF0-74CB-4BDD-8DDC-F0C709CB999E}"/>
    <pc:docChg chg="addSld">
      <pc:chgData name="Emilin Grings Silva (Coordenação de Pastoral)" userId="aa902bf2-74d4-4338-8095-d88ba0fee4e8" providerId="ADAL" clId="{6C342FF0-74CB-4BDD-8DDC-F0C709CB999E}" dt="2022-05-02T13:58:25.620" v="0" actId="680"/>
      <pc:docMkLst>
        <pc:docMk/>
      </pc:docMkLst>
    </pc:docChg>
  </pc:docChgLst>
  <pc:docChgLst>
    <pc:chgData name="Ir. Edson Roberto Rissi" userId="28607a62-ec81-4026-a331-35052917e401" providerId="ADAL" clId="{E0298E47-7998-4201-A124-FE1065FA6B87}"/>
    <pc:docChg chg="undo custSel addSld delSld modSld sldOrd">
      <pc:chgData name="Ir. Edson Roberto Rissi" userId="28607a62-ec81-4026-a331-35052917e401" providerId="ADAL" clId="{E0298E47-7998-4201-A124-FE1065FA6B87}" dt="2022-05-04T19:11:46.085" v="510"/>
      <pc:docMkLst>
        <pc:docMk/>
      </pc:docMkLst>
      <pc:sldChg chg="delSp modSp">
        <pc:chgData name="Ir. Edson Roberto Rissi" userId="28607a62-ec81-4026-a331-35052917e401" providerId="ADAL" clId="{E0298E47-7998-4201-A124-FE1065FA6B87}" dt="2022-05-04T19:04:06.200" v="130" actId="478"/>
        <pc:sldMkLst>
          <pc:docMk/>
          <pc:sldMk cId="45262579" sldId="259"/>
        </pc:sldMkLst>
        <pc:spChg chg="mod">
          <ac:chgData name="Ir. Edson Roberto Rissi" userId="28607a62-ec81-4026-a331-35052917e401" providerId="ADAL" clId="{E0298E47-7998-4201-A124-FE1065FA6B87}" dt="2022-05-04T19:03:59.239" v="128" actId="20577"/>
          <ac:spMkLst>
            <pc:docMk/>
            <pc:sldMk cId="45262579" sldId="259"/>
            <ac:spMk id="2" creationId="{5EA34E09-A21C-4423-A3C8-350A7D46D6C8}"/>
          </ac:spMkLst>
        </pc:spChg>
        <pc:graphicFrameChg chg="del mod">
          <ac:chgData name="Ir. Edson Roberto Rissi" userId="28607a62-ec81-4026-a331-35052917e401" providerId="ADAL" clId="{E0298E47-7998-4201-A124-FE1065FA6B87}" dt="2022-05-04T19:04:06.200" v="130" actId="478"/>
          <ac:graphicFrameMkLst>
            <pc:docMk/>
            <pc:sldMk cId="45262579" sldId="259"/>
            <ac:graphicFrameMk id="14" creationId="{7F2C2037-7A8D-4908-8DCB-8D86C5596CF8}"/>
          </ac:graphicFrameMkLst>
        </pc:graphicFrameChg>
      </pc:sldChg>
      <pc:sldChg chg="addSp delSp modSp">
        <pc:chgData name="Ir. Edson Roberto Rissi" userId="28607a62-ec81-4026-a331-35052917e401" providerId="ADAL" clId="{E0298E47-7998-4201-A124-FE1065FA6B87}" dt="2022-05-04T19:08:44.976" v="504" actId="14100"/>
        <pc:sldMkLst>
          <pc:docMk/>
          <pc:sldMk cId="3393319302" sldId="276"/>
        </pc:sldMkLst>
        <pc:spChg chg="del mod">
          <ac:chgData name="Ir. Edson Roberto Rissi" userId="28607a62-ec81-4026-a331-35052917e401" providerId="ADAL" clId="{E0298E47-7998-4201-A124-FE1065FA6B87}" dt="2022-05-04T19:07:18.976" v="464"/>
          <ac:spMkLst>
            <pc:docMk/>
            <pc:sldMk cId="3393319302" sldId="276"/>
            <ac:spMk id="4" creationId="{F7CE59E3-5F59-4733-8DCE-5C0397E1C0BD}"/>
          </ac:spMkLst>
        </pc:spChg>
        <pc:spChg chg="del">
          <ac:chgData name="Ir. Edson Roberto Rissi" userId="28607a62-ec81-4026-a331-35052917e401" providerId="ADAL" clId="{E0298E47-7998-4201-A124-FE1065FA6B87}" dt="2022-05-04T19:07:18.972" v="462" actId="478"/>
          <ac:spMkLst>
            <pc:docMk/>
            <pc:sldMk cId="3393319302" sldId="276"/>
            <ac:spMk id="5" creationId="{6B09DCA9-24EB-4E60-BF62-7D182C8A111A}"/>
          </ac:spMkLst>
        </pc:spChg>
        <pc:spChg chg="del mod">
          <ac:chgData name="Ir. Edson Roberto Rissi" userId="28607a62-ec81-4026-a331-35052917e401" providerId="ADAL" clId="{E0298E47-7998-4201-A124-FE1065FA6B87}" dt="2022-05-04T19:07:22.113" v="465" actId="478"/>
          <ac:spMkLst>
            <pc:docMk/>
            <pc:sldMk cId="3393319302" sldId="276"/>
            <ac:spMk id="6" creationId="{C22D97E7-C76A-4961-88FD-3C7017F3240A}"/>
          </ac:spMkLst>
        </pc:spChg>
        <pc:spChg chg="mod">
          <ac:chgData name="Ir. Edson Roberto Rissi" userId="28607a62-ec81-4026-a331-35052917e401" providerId="ADAL" clId="{E0298E47-7998-4201-A124-FE1065FA6B87}" dt="2022-05-04T19:08:44.976" v="504" actId="14100"/>
          <ac:spMkLst>
            <pc:docMk/>
            <pc:sldMk cId="3393319302" sldId="276"/>
            <ac:spMk id="7" creationId="{210C2E35-275C-42C8-99B9-3A3EBA64D57A}"/>
          </ac:spMkLst>
        </pc:spChg>
        <pc:spChg chg="add">
          <ac:chgData name="Ir. Edson Roberto Rissi" userId="28607a62-ec81-4026-a331-35052917e401" providerId="ADAL" clId="{E0298E47-7998-4201-A124-FE1065FA6B87}" dt="2022-05-04T19:08:14.859" v="499"/>
          <ac:spMkLst>
            <pc:docMk/>
            <pc:sldMk cId="3393319302" sldId="276"/>
            <ac:spMk id="8" creationId="{389ECD3C-B565-4C38-815F-0F4D4930FF18}"/>
          </ac:spMkLst>
        </pc:spChg>
      </pc:sldChg>
      <pc:sldChg chg="delSp modSp">
        <pc:chgData name="Ir. Edson Roberto Rissi" userId="28607a62-ec81-4026-a331-35052917e401" providerId="ADAL" clId="{E0298E47-7998-4201-A124-FE1065FA6B87}" dt="2022-05-04T19:03:41.954" v="84" actId="20577"/>
        <pc:sldMkLst>
          <pc:docMk/>
          <pc:sldMk cId="6959584" sldId="278"/>
        </pc:sldMkLst>
        <pc:spChg chg="mod">
          <ac:chgData name="Ir. Edson Roberto Rissi" userId="28607a62-ec81-4026-a331-35052917e401" providerId="ADAL" clId="{E0298E47-7998-4201-A124-FE1065FA6B87}" dt="2022-05-04T19:03:41.954" v="84" actId="20577"/>
          <ac:spMkLst>
            <pc:docMk/>
            <pc:sldMk cId="6959584" sldId="278"/>
            <ac:spMk id="3" creationId="{38FDF71F-DFA7-4727-8479-BF0289108450}"/>
          </ac:spMkLst>
        </pc:spChg>
        <pc:spChg chg="del">
          <ac:chgData name="Ir. Edson Roberto Rissi" userId="28607a62-ec81-4026-a331-35052917e401" providerId="ADAL" clId="{E0298E47-7998-4201-A124-FE1065FA6B87}" dt="2022-05-04T19:03:17.746" v="1" actId="478"/>
          <ac:spMkLst>
            <pc:docMk/>
            <pc:sldMk cId="6959584" sldId="278"/>
            <ac:spMk id="6" creationId="{CC493C1B-22E9-4E89-9860-9636A7A43823}"/>
          </ac:spMkLst>
        </pc:spChg>
        <pc:picChg chg="del">
          <ac:chgData name="Ir. Edson Roberto Rissi" userId="28607a62-ec81-4026-a331-35052917e401" providerId="ADAL" clId="{E0298E47-7998-4201-A124-FE1065FA6B87}" dt="2022-05-04T19:03:13.301" v="0" actId="478"/>
          <ac:picMkLst>
            <pc:docMk/>
            <pc:sldMk cId="6959584" sldId="278"/>
            <ac:picMk id="9" creationId="{C16A5FDB-44E5-41AE-B72E-CE5877783672}"/>
          </ac:picMkLst>
        </pc:picChg>
      </pc:sldChg>
      <pc:sldChg chg="add">
        <pc:chgData name="Ir. Edson Roberto Rissi" userId="28607a62-ec81-4026-a331-35052917e401" providerId="ADAL" clId="{E0298E47-7998-4201-A124-FE1065FA6B87}" dt="2022-05-04T19:11:46.085" v="510"/>
        <pc:sldMkLst>
          <pc:docMk/>
          <pc:sldMk cId="3870388675" sldId="279"/>
        </pc:sldMkLst>
      </pc:sldChg>
    </pc:docChg>
  </pc:docChgLst>
  <pc:docChgLst>
    <pc:chgData name="Ir. Edson Roberto Rissi" userId="28607a62-ec81-4026-a331-35052917e401" providerId="ADAL" clId="{3D29E14F-C0C8-4475-8085-B922965DAB8C}"/>
    <pc:docChg chg="undo redo custSel modSld sldOrd">
      <pc:chgData name="Ir. Edson Roberto Rissi" userId="28607a62-ec81-4026-a331-35052917e401" providerId="ADAL" clId="{3D29E14F-C0C8-4475-8085-B922965DAB8C}" dt="2022-05-04T17:23:24.620" v="2183" actId="20577"/>
      <pc:docMkLst>
        <pc:docMk/>
      </pc:docMkLst>
      <pc:sldChg chg="modSp">
        <pc:chgData name="Ir. Edson Roberto Rissi" userId="28607a62-ec81-4026-a331-35052917e401" providerId="ADAL" clId="{3D29E14F-C0C8-4475-8085-B922965DAB8C}" dt="2022-05-04T17:23:24.620" v="2183" actId="20577"/>
        <pc:sldMkLst>
          <pc:docMk/>
          <pc:sldMk cId="3393319302" sldId="276"/>
        </pc:sldMkLst>
        <pc:spChg chg="mod">
          <ac:chgData name="Ir. Edson Roberto Rissi" userId="28607a62-ec81-4026-a331-35052917e401" providerId="ADAL" clId="{3D29E14F-C0C8-4475-8085-B922965DAB8C}" dt="2022-05-04T17:23:18.662" v="2179" actId="20577"/>
          <ac:spMkLst>
            <pc:docMk/>
            <pc:sldMk cId="3393319302" sldId="276"/>
            <ac:spMk id="4" creationId="{F7CE59E3-5F59-4733-8DCE-5C0397E1C0BD}"/>
          </ac:spMkLst>
        </pc:spChg>
        <pc:spChg chg="mod">
          <ac:chgData name="Ir. Edson Roberto Rissi" userId="28607a62-ec81-4026-a331-35052917e401" providerId="ADAL" clId="{3D29E14F-C0C8-4475-8085-B922965DAB8C}" dt="2022-05-04T17:23:24.620" v="2183" actId="20577"/>
          <ac:spMkLst>
            <pc:docMk/>
            <pc:sldMk cId="3393319302" sldId="276"/>
            <ac:spMk id="5" creationId="{6B09DCA9-24EB-4E60-BF62-7D182C8A111A}"/>
          </ac:spMkLst>
        </pc:spChg>
        <pc:spChg chg="mod">
          <ac:chgData name="Ir. Edson Roberto Rissi" userId="28607a62-ec81-4026-a331-35052917e401" providerId="ADAL" clId="{3D29E14F-C0C8-4475-8085-B922965DAB8C}" dt="2022-05-04T17:22:10.108" v="2144" actId="113"/>
          <ac:spMkLst>
            <pc:docMk/>
            <pc:sldMk cId="3393319302" sldId="276"/>
            <ac:spMk id="6" creationId="{C22D97E7-C76A-4961-88FD-3C7017F3240A}"/>
          </ac:spMkLst>
        </pc:spChg>
      </pc:sldChg>
    </pc:docChg>
  </pc:docChgLst>
  <pc:docChgLst>
    <pc:chgData name="Juarez Costa Pereira (VCL)" userId="c570424e-248b-43f9-af7e-227bb1eb9349" providerId="ADAL" clId="{4AD18BFF-4F83-4ECE-B381-96D931338B8A}"/>
    <pc:docChg chg="undo custSel delSld modSld">
      <pc:chgData name="Juarez Costa Pereira (VCL)" userId="c570424e-248b-43f9-af7e-227bb1eb9349" providerId="ADAL" clId="{4AD18BFF-4F83-4ECE-B381-96D931338B8A}" dt="2022-06-14T14:19:12.870" v="158" actId="20577"/>
      <pc:docMkLst>
        <pc:docMk/>
      </pc:docMkLst>
      <pc:sldChg chg="delSp modSp mod">
        <pc:chgData name="Juarez Costa Pereira (VCL)" userId="c570424e-248b-43f9-af7e-227bb1eb9349" providerId="ADAL" clId="{4AD18BFF-4F83-4ECE-B381-96D931338B8A}" dt="2022-06-14T14:12:01.047" v="115" actId="20577"/>
        <pc:sldMkLst>
          <pc:docMk/>
          <pc:sldMk cId="45262579" sldId="259"/>
        </pc:sldMkLst>
        <pc:spChg chg="mod">
          <ac:chgData name="Juarez Costa Pereira (VCL)" userId="c570424e-248b-43f9-af7e-227bb1eb9349" providerId="ADAL" clId="{4AD18BFF-4F83-4ECE-B381-96D931338B8A}" dt="2022-06-14T14:12:01.047" v="115" actId="20577"/>
          <ac:spMkLst>
            <pc:docMk/>
            <pc:sldMk cId="45262579" sldId="259"/>
            <ac:spMk id="3" creationId="{0D89D927-3537-46AD-A1CF-253883146B1B}"/>
          </ac:spMkLst>
        </pc:spChg>
        <pc:picChg chg="del">
          <ac:chgData name="Juarez Costa Pereira (VCL)" userId="c570424e-248b-43f9-af7e-227bb1eb9349" providerId="ADAL" clId="{4AD18BFF-4F83-4ECE-B381-96D931338B8A}" dt="2022-06-14T14:04:06.833" v="54" actId="478"/>
          <ac:picMkLst>
            <pc:docMk/>
            <pc:sldMk cId="45262579" sldId="259"/>
            <ac:picMk id="5" creationId="{7B79517D-580F-4C9C-8941-19F236959B5A}"/>
          </ac:picMkLst>
        </pc:picChg>
      </pc:sldChg>
      <pc:sldChg chg="delSp modSp del mod">
        <pc:chgData name="Juarez Costa Pereira (VCL)" userId="c570424e-248b-43f9-af7e-227bb1eb9349" providerId="ADAL" clId="{4AD18BFF-4F83-4ECE-B381-96D931338B8A}" dt="2022-06-14T14:07:00.159" v="89" actId="47"/>
        <pc:sldMkLst>
          <pc:docMk/>
          <pc:sldMk cId="3393319302" sldId="276"/>
        </pc:sldMkLst>
        <pc:spChg chg="del mod">
          <ac:chgData name="Juarez Costa Pereira (VCL)" userId="c570424e-248b-43f9-af7e-227bb1eb9349" providerId="ADAL" clId="{4AD18BFF-4F83-4ECE-B381-96D931338B8A}" dt="2022-06-14T14:06:47.372" v="85" actId="21"/>
          <ac:spMkLst>
            <pc:docMk/>
            <pc:sldMk cId="3393319302" sldId="276"/>
            <ac:spMk id="4" creationId="{368FE696-601A-4B64-A333-5DCD29898F8B}"/>
          </ac:spMkLst>
        </pc:spChg>
        <pc:picChg chg="del">
          <ac:chgData name="Juarez Costa Pereira (VCL)" userId="c570424e-248b-43f9-af7e-227bb1eb9349" providerId="ADAL" clId="{4AD18BFF-4F83-4ECE-B381-96D931338B8A}" dt="2022-06-14T14:06:55.809" v="88" actId="478"/>
          <ac:picMkLst>
            <pc:docMk/>
            <pc:sldMk cId="3393319302" sldId="276"/>
            <ac:picMk id="5" creationId="{2D88F772-3DA8-849E-3477-A19E7E98BAFE}"/>
          </ac:picMkLst>
        </pc:picChg>
      </pc:sldChg>
      <pc:sldChg chg="modSp mod">
        <pc:chgData name="Juarez Costa Pereira (VCL)" userId="c570424e-248b-43f9-af7e-227bb1eb9349" providerId="ADAL" clId="{4AD18BFF-4F83-4ECE-B381-96D931338B8A}" dt="2022-06-14T14:08:32.196" v="96" actId="1076"/>
        <pc:sldMkLst>
          <pc:docMk/>
          <pc:sldMk cId="6959584" sldId="278"/>
        </pc:sldMkLst>
        <pc:spChg chg="mod">
          <ac:chgData name="Juarez Costa Pereira (VCL)" userId="c570424e-248b-43f9-af7e-227bb1eb9349" providerId="ADAL" clId="{4AD18BFF-4F83-4ECE-B381-96D931338B8A}" dt="2022-06-14T14:08:30.955" v="95" actId="2711"/>
          <ac:spMkLst>
            <pc:docMk/>
            <pc:sldMk cId="6959584" sldId="278"/>
            <ac:spMk id="3" creationId="{38FDF71F-DFA7-4727-8479-BF0289108450}"/>
          </ac:spMkLst>
        </pc:spChg>
        <pc:picChg chg="mod">
          <ac:chgData name="Juarez Costa Pereira (VCL)" userId="c570424e-248b-43f9-af7e-227bb1eb9349" providerId="ADAL" clId="{4AD18BFF-4F83-4ECE-B381-96D931338B8A}" dt="2022-06-14T14:08:32.196" v="96" actId="1076"/>
          <ac:picMkLst>
            <pc:docMk/>
            <pc:sldMk cId="6959584" sldId="278"/>
            <ac:picMk id="4" creationId="{6F2FC3C1-7C26-4FEF-A717-3C83D4753FBB}"/>
          </ac:picMkLst>
        </pc:picChg>
      </pc:sldChg>
      <pc:sldChg chg="addSp delSp modSp mod">
        <pc:chgData name="Juarez Costa Pereira (VCL)" userId="c570424e-248b-43f9-af7e-227bb1eb9349" providerId="ADAL" clId="{4AD18BFF-4F83-4ECE-B381-96D931338B8A}" dt="2022-06-14T14:19:12.870" v="158" actId="20577"/>
        <pc:sldMkLst>
          <pc:docMk/>
          <pc:sldMk cId="3079967755" sldId="287"/>
        </pc:sldMkLst>
        <pc:spChg chg="del mod">
          <ac:chgData name="Juarez Costa Pereira (VCL)" userId="c570424e-248b-43f9-af7e-227bb1eb9349" providerId="ADAL" clId="{4AD18BFF-4F83-4ECE-B381-96D931338B8A}" dt="2022-06-14T14:06:22.806" v="79" actId="21"/>
          <ac:spMkLst>
            <pc:docMk/>
            <pc:sldMk cId="3079967755" sldId="287"/>
            <ac:spMk id="5" creationId="{FC456A9A-182E-4120-85D2-AE643A376F6B}"/>
          </ac:spMkLst>
        </pc:spChg>
        <pc:spChg chg="add mod">
          <ac:chgData name="Juarez Costa Pereira (VCL)" userId="c570424e-248b-43f9-af7e-227bb1eb9349" providerId="ADAL" clId="{4AD18BFF-4F83-4ECE-B381-96D931338B8A}" dt="2022-06-14T14:19:12.870" v="158" actId="20577"/>
          <ac:spMkLst>
            <pc:docMk/>
            <pc:sldMk cId="3079967755" sldId="287"/>
            <ac:spMk id="6" creationId="{EA9D2A3B-5A90-4D8B-DDD8-B2B39790C3FC}"/>
          </ac:spMkLst>
        </pc:spChg>
        <pc:picChg chg="del">
          <ac:chgData name="Juarez Costa Pereira (VCL)" userId="c570424e-248b-43f9-af7e-227bb1eb9349" providerId="ADAL" clId="{4AD18BFF-4F83-4ECE-B381-96D931338B8A}" dt="2022-06-14T14:06:38.137" v="84" actId="478"/>
          <ac:picMkLst>
            <pc:docMk/>
            <pc:sldMk cId="3079967755" sldId="287"/>
            <ac:picMk id="2" creationId="{5442B5B6-D418-4540-86FD-F72FFF99B457}"/>
          </ac:picMkLst>
        </pc:picChg>
      </pc:sldChg>
      <pc:sldChg chg="addSp delSp modSp mod">
        <pc:chgData name="Juarez Costa Pereira (VCL)" userId="c570424e-248b-43f9-af7e-227bb1eb9349" providerId="ADAL" clId="{4AD18BFF-4F83-4ECE-B381-96D931338B8A}" dt="2022-06-14T14:16:02.940" v="127" actId="20577"/>
        <pc:sldMkLst>
          <pc:docMk/>
          <pc:sldMk cId="925805366" sldId="288"/>
        </pc:sldMkLst>
        <pc:spChg chg="mod">
          <ac:chgData name="Juarez Costa Pereira (VCL)" userId="c570424e-248b-43f9-af7e-227bb1eb9349" providerId="ADAL" clId="{4AD18BFF-4F83-4ECE-B381-96D931338B8A}" dt="2022-06-14T14:15:32.283" v="116" actId="1076"/>
          <ac:spMkLst>
            <pc:docMk/>
            <pc:sldMk cId="925805366" sldId="288"/>
            <ac:spMk id="5" creationId="{852FF379-703E-42A5-A7A9-E88F32A1874A}"/>
          </ac:spMkLst>
        </pc:spChg>
        <pc:spChg chg="del mod">
          <ac:chgData name="Juarez Costa Pereira (VCL)" userId="c570424e-248b-43f9-af7e-227bb1eb9349" providerId="ADAL" clId="{4AD18BFF-4F83-4ECE-B381-96D931338B8A}" dt="2022-06-14T14:05:29.220" v="73" actId="478"/>
          <ac:spMkLst>
            <pc:docMk/>
            <pc:sldMk cId="925805366" sldId="288"/>
            <ac:spMk id="6" creationId="{621A2FA3-0064-483C-8F11-3EF7617FA5D3}"/>
          </ac:spMkLst>
        </pc:spChg>
        <pc:spChg chg="add mod">
          <ac:chgData name="Juarez Costa Pereira (VCL)" userId="c570424e-248b-43f9-af7e-227bb1eb9349" providerId="ADAL" clId="{4AD18BFF-4F83-4ECE-B381-96D931338B8A}" dt="2022-06-14T14:16:02.940" v="127" actId="20577"/>
          <ac:spMkLst>
            <pc:docMk/>
            <pc:sldMk cId="925805366" sldId="288"/>
            <ac:spMk id="8" creationId="{6C6E44B3-E538-E32F-2F0B-E2DCE1EBB70D}"/>
          </ac:spMkLst>
        </pc:spChg>
        <pc:picChg chg="del">
          <ac:chgData name="Juarez Costa Pereira (VCL)" userId="c570424e-248b-43f9-af7e-227bb1eb9349" providerId="ADAL" clId="{4AD18BFF-4F83-4ECE-B381-96D931338B8A}" dt="2022-06-14T14:04:19.065" v="57" actId="478"/>
          <ac:picMkLst>
            <pc:docMk/>
            <pc:sldMk cId="925805366" sldId="288"/>
            <ac:picMk id="7" creationId="{2325FBDD-9BC0-4266-A8C7-E6FCA709154B}"/>
          </ac:picMkLst>
        </pc:picChg>
      </pc:sldChg>
      <pc:sldChg chg="addSp delSp modSp mod">
        <pc:chgData name="Juarez Costa Pereira (VCL)" userId="c570424e-248b-43f9-af7e-227bb1eb9349" providerId="ADAL" clId="{4AD18BFF-4F83-4ECE-B381-96D931338B8A}" dt="2022-06-14T14:16:16.330" v="128" actId="1076"/>
        <pc:sldMkLst>
          <pc:docMk/>
          <pc:sldMk cId="3973673424" sldId="289"/>
        </pc:sldMkLst>
        <pc:spChg chg="del mod">
          <ac:chgData name="Juarez Costa Pereira (VCL)" userId="c570424e-248b-43f9-af7e-227bb1eb9349" providerId="ADAL" clId="{4AD18BFF-4F83-4ECE-B381-96D931338B8A}" dt="2022-06-14T14:05:10.796" v="68" actId="21"/>
          <ac:spMkLst>
            <pc:docMk/>
            <pc:sldMk cId="3973673424" sldId="289"/>
            <ac:spMk id="4" creationId="{7555EFAE-E8C3-44CA-A173-09661E03FD7A}"/>
          </ac:spMkLst>
        </pc:spChg>
        <pc:spChg chg="add mod">
          <ac:chgData name="Juarez Costa Pereira (VCL)" userId="c570424e-248b-43f9-af7e-227bb1eb9349" providerId="ADAL" clId="{4AD18BFF-4F83-4ECE-B381-96D931338B8A}" dt="2022-06-14T14:16:16.330" v="128" actId="1076"/>
          <ac:spMkLst>
            <pc:docMk/>
            <pc:sldMk cId="3973673424" sldId="289"/>
            <ac:spMk id="6" creationId="{E49994BF-9E9A-6A84-8D04-18996D608CFD}"/>
          </ac:spMkLst>
        </pc:spChg>
        <pc:spChg chg="del">
          <ac:chgData name="Juarez Costa Pereira (VCL)" userId="c570424e-248b-43f9-af7e-227bb1eb9349" providerId="ADAL" clId="{4AD18BFF-4F83-4ECE-B381-96D931338B8A}" dt="2022-06-14T14:06:02.165" v="78" actId="478"/>
          <ac:spMkLst>
            <pc:docMk/>
            <pc:sldMk cId="3973673424" sldId="289"/>
            <ac:spMk id="8" creationId="{389ECD3C-B565-4C38-815F-0F4D4930FF18}"/>
          </ac:spMkLst>
        </pc:spChg>
        <pc:picChg chg="del">
          <ac:chgData name="Juarez Costa Pereira (VCL)" userId="c570424e-248b-43f9-af7e-227bb1eb9349" providerId="ADAL" clId="{4AD18BFF-4F83-4ECE-B381-96D931338B8A}" dt="2022-06-14T14:04:27.778" v="59" actId="478"/>
          <ac:picMkLst>
            <pc:docMk/>
            <pc:sldMk cId="3973673424" sldId="289"/>
            <ac:picMk id="5" creationId="{BFD19B14-EEE9-4C62-AFD9-01F743EF2C1B}"/>
          </ac:picMkLst>
        </pc:picChg>
      </pc:sldChg>
      <pc:sldChg chg="addSp delSp modSp mod">
        <pc:chgData name="Juarez Costa Pereira (VCL)" userId="c570424e-248b-43f9-af7e-227bb1eb9349" providerId="ADAL" clId="{4AD18BFF-4F83-4ECE-B381-96D931338B8A}" dt="2022-06-14T14:17:19.936" v="140" actId="20577"/>
        <pc:sldMkLst>
          <pc:docMk/>
          <pc:sldMk cId="2909958300" sldId="290"/>
        </pc:sldMkLst>
        <pc:spChg chg="del mod">
          <ac:chgData name="Juarez Costa Pereira (VCL)" userId="c570424e-248b-43f9-af7e-227bb1eb9349" providerId="ADAL" clId="{4AD18BFF-4F83-4ECE-B381-96D931338B8A}" dt="2022-06-14T14:04:53.018" v="66" actId="478"/>
          <ac:spMkLst>
            <pc:docMk/>
            <pc:sldMk cId="2909958300" sldId="290"/>
            <ac:spMk id="3" creationId="{0D89D927-3537-46AD-A1CF-253883146B1B}"/>
          </ac:spMkLst>
        </pc:spChg>
        <pc:spChg chg="del mod">
          <ac:chgData name="Juarez Costa Pereira (VCL)" userId="c570424e-248b-43f9-af7e-227bb1eb9349" providerId="ADAL" clId="{4AD18BFF-4F83-4ECE-B381-96D931338B8A}" dt="2022-06-14T14:05:56.059" v="76" actId="21"/>
          <ac:spMkLst>
            <pc:docMk/>
            <pc:sldMk cId="2909958300" sldId="290"/>
            <ac:spMk id="4" creationId="{28118B93-6BD1-4223-8671-53B2DED3A9AA}"/>
          </ac:spMkLst>
        </pc:spChg>
        <pc:spChg chg="add mod">
          <ac:chgData name="Juarez Costa Pereira (VCL)" userId="c570424e-248b-43f9-af7e-227bb1eb9349" providerId="ADAL" clId="{4AD18BFF-4F83-4ECE-B381-96D931338B8A}" dt="2022-06-14T14:17:19.936" v="140" actId="20577"/>
          <ac:spMkLst>
            <pc:docMk/>
            <pc:sldMk cId="2909958300" sldId="290"/>
            <ac:spMk id="6" creationId="{6FB3EB98-818E-3BE7-1B8B-E46A2543CCE5}"/>
          </ac:spMkLst>
        </pc:spChg>
        <pc:picChg chg="del">
          <ac:chgData name="Juarez Costa Pereira (VCL)" userId="c570424e-248b-43f9-af7e-227bb1eb9349" providerId="ADAL" clId="{4AD18BFF-4F83-4ECE-B381-96D931338B8A}" dt="2022-06-14T14:04:37.626" v="61" actId="478"/>
          <ac:picMkLst>
            <pc:docMk/>
            <pc:sldMk cId="2909958300" sldId="290"/>
            <ac:picMk id="5" creationId="{E80F1339-82D2-4C04-B7BC-FE0757A2F456}"/>
          </ac:picMkLst>
        </pc:picChg>
      </pc:sldChg>
    </pc:docChg>
  </pc:docChgLst>
  <pc:docChgLst>
    <pc:chgData name="Juarez Costa Pereira (VCL)" userId="c570424e-248b-43f9-af7e-227bb1eb9349" providerId="ADAL" clId="{E4B5FD25-A994-45D8-8CCA-96C49F817A64}"/>
    <pc:docChg chg="custSel modSld">
      <pc:chgData name="Juarez Costa Pereira (VCL)" userId="c570424e-248b-43f9-af7e-227bb1eb9349" providerId="ADAL" clId="{E4B5FD25-A994-45D8-8CCA-96C49F817A64}" dt="2022-05-24T19:43:43.555" v="40" actId="1076"/>
      <pc:docMkLst>
        <pc:docMk/>
      </pc:docMkLst>
      <pc:sldChg chg="modSp mod">
        <pc:chgData name="Juarez Costa Pereira (VCL)" userId="c570424e-248b-43f9-af7e-227bb1eb9349" providerId="ADAL" clId="{E4B5FD25-A994-45D8-8CCA-96C49F817A64}" dt="2022-05-24T19:40:53.003" v="32" actId="1076"/>
        <pc:sldMkLst>
          <pc:docMk/>
          <pc:sldMk cId="45262579" sldId="259"/>
        </pc:sldMkLst>
        <pc:spChg chg="mod">
          <ac:chgData name="Juarez Costa Pereira (VCL)" userId="c570424e-248b-43f9-af7e-227bb1eb9349" providerId="ADAL" clId="{E4B5FD25-A994-45D8-8CCA-96C49F817A64}" dt="2022-05-24T19:40:24.265" v="25" actId="21"/>
          <ac:spMkLst>
            <pc:docMk/>
            <pc:sldMk cId="45262579" sldId="259"/>
            <ac:spMk id="2" creationId="{5EA34E09-A21C-4423-A3C8-350A7D46D6C8}"/>
          </ac:spMkLst>
        </pc:spChg>
        <pc:spChg chg="mod">
          <ac:chgData name="Juarez Costa Pereira (VCL)" userId="c570424e-248b-43f9-af7e-227bb1eb9349" providerId="ADAL" clId="{E4B5FD25-A994-45D8-8CCA-96C49F817A64}" dt="2022-05-24T19:40:49.401" v="31" actId="1076"/>
          <ac:spMkLst>
            <pc:docMk/>
            <pc:sldMk cId="45262579" sldId="259"/>
            <ac:spMk id="3" creationId="{0D89D927-3537-46AD-A1CF-253883146B1B}"/>
          </ac:spMkLst>
        </pc:spChg>
        <pc:picChg chg="mod">
          <ac:chgData name="Juarez Costa Pereira (VCL)" userId="c570424e-248b-43f9-af7e-227bb1eb9349" providerId="ADAL" clId="{E4B5FD25-A994-45D8-8CCA-96C49F817A64}" dt="2022-05-24T19:40:53.003" v="32" actId="1076"/>
          <ac:picMkLst>
            <pc:docMk/>
            <pc:sldMk cId="45262579" sldId="259"/>
            <ac:picMk id="5" creationId="{7B79517D-580F-4C9C-8941-19F236959B5A}"/>
          </ac:picMkLst>
        </pc:picChg>
      </pc:sldChg>
      <pc:sldChg chg="addSp delSp modSp mod">
        <pc:chgData name="Juarez Costa Pereira (VCL)" userId="c570424e-248b-43f9-af7e-227bb1eb9349" providerId="ADAL" clId="{E4B5FD25-A994-45D8-8CCA-96C49F817A64}" dt="2022-05-24T19:38:34.067" v="8" actId="1076"/>
        <pc:sldMkLst>
          <pc:docMk/>
          <pc:sldMk cId="3393319302" sldId="276"/>
        </pc:sldMkLst>
        <pc:spChg chg="mod">
          <ac:chgData name="Juarez Costa Pereira (VCL)" userId="c570424e-248b-43f9-af7e-227bb1eb9349" providerId="ADAL" clId="{E4B5FD25-A994-45D8-8CCA-96C49F817A64}" dt="2022-05-24T19:38:22.474" v="4" actId="1076"/>
          <ac:spMkLst>
            <pc:docMk/>
            <pc:sldMk cId="3393319302" sldId="276"/>
            <ac:spMk id="4" creationId="{368FE696-601A-4B64-A333-5DCD29898F8B}"/>
          </ac:spMkLst>
        </pc:spChg>
        <pc:picChg chg="del">
          <ac:chgData name="Juarez Costa Pereira (VCL)" userId="c570424e-248b-43f9-af7e-227bb1eb9349" providerId="ADAL" clId="{E4B5FD25-A994-45D8-8CCA-96C49F817A64}" dt="2022-05-24T19:38:11.784" v="0" actId="478"/>
          <ac:picMkLst>
            <pc:docMk/>
            <pc:sldMk cId="3393319302" sldId="276"/>
            <ac:picMk id="3" creationId="{DA23A939-59AF-4299-83FE-920B2638288E}"/>
          </ac:picMkLst>
        </pc:picChg>
        <pc:picChg chg="add mod">
          <ac:chgData name="Juarez Costa Pereira (VCL)" userId="c570424e-248b-43f9-af7e-227bb1eb9349" providerId="ADAL" clId="{E4B5FD25-A994-45D8-8CCA-96C49F817A64}" dt="2022-05-24T19:38:34.067" v="8" actId="1076"/>
          <ac:picMkLst>
            <pc:docMk/>
            <pc:sldMk cId="3393319302" sldId="276"/>
            <ac:picMk id="5" creationId="{2D88F772-3DA8-849E-3477-A19E7E98BAFE}"/>
          </ac:picMkLst>
        </pc:picChg>
      </pc:sldChg>
      <pc:sldChg chg="modSp mod">
        <pc:chgData name="Juarez Costa Pereira (VCL)" userId="c570424e-248b-43f9-af7e-227bb1eb9349" providerId="ADAL" clId="{E4B5FD25-A994-45D8-8CCA-96C49F817A64}" dt="2022-05-24T19:43:43.555" v="40" actId="1076"/>
        <pc:sldMkLst>
          <pc:docMk/>
          <pc:sldMk cId="3079967755" sldId="287"/>
        </pc:sldMkLst>
        <pc:spChg chg="mod">
          <ac:chgData name="Juarez Costa Pereira (VCL)" userId="c570424e-248b-43f9-af7e-227bb1eb9349" providerId="ADAL" clId="{E4B5FD25-A994-45D8-8CCA-96C49F817A64}" dt="2022-05-24T19:43:39.763" v="38" actId="1076"/>
          <ac:spMkLst>
            <pc:docMk/>
            <pc:sldMk cId="3079967755" sldId="287"/>
            <ac:spMk id="5" creationId="{FC456A9A-182E-4120-85D2-AE643A376F6B}"/>
          </ac:spMkLst>
        </pc:spChg>
        <pc:picChg chg="mod">
          <ac:chgData name="Juarez Costa Pereira (VCL)" userId="c570424e-248b-43f9-af7e-227bb1eb9349" providerId="ADAL" clId="{E4B5FD25-A994-45D8-8CCA-96C49F817A64}" dt="2022-05-24T19:43:43.555" v="40" actId="1076"/>
          <ac:picMkLst>
            <pc:docMk/>
            <pc:sldMk cId="3079967755" sldId="287"/>
            <ac:picMk id="2" creationId="{5442B5B6-D418-4540-86FD-F72FFF99B457}"/>
          </ac:picMkLst>
        </pc:picChg>
      </pc:sldChg>
      <pc:sldChg chg="modSp mod">
        <pc:chgData name="Juarez Costa Pereira (VCL)" userId="c570424e-248b-43f9-af7e-227bb1eb9349" providerId="ADAL" clId="{E4B5FD25-A994-45D8-8CCA-96C49F817A64}" dt="2022-05-24T19:43:23.207" v="35" actId="1076"/>
        <pc:sldMkLst>
          <pc:docMk/>
          <pc:sldMk cId="925805366" sldId="288"/>
        </pc:sldMkLst>
        <pc:spChg chg="mod">
          <ac:chgData name="Juarez Costa Pereira (VCL)" userId="c570424e-248b-43f9-af7e-227bb1eb9349" providerId="ADAL" clId="{E4B5FD25-A994-45D8-8CCA-96C49F817A64}" dt="2022-05-24T19:43:23.207" v="35" actId="1076"/>
          <ac:spMkLst>
            <pc:docMk/>
            <pc:sldMk cId="925805366" sldId="288"/>
            <ac:spMk id="5" creationId="{852FF379-703E-42A5-A7A9-E88F32A1874A}"/>
          </ac:spMkLst>
        </pc:spChg>
        <pc:picChg chg="mod">
          <ac:chgData name="Juarez Costa Pereira (VCL)" userId="c570424e-248b-43f9-af7e-227bb1eb9349" providerId="ADAL" clId="{E4B5FD25-A994-45D8-8CCA-96C49F817A64}" dt="2022-05-24T19:43:19.963" v="34" actId="1076"/>
          <ac:picMkLst>
            <pc:docMk/>
            <pc:sldMk cId="925805366" sldId="288"/>
            <ac:picMk id="7" creationId="{2325FBDD-9BC0-4266-A8C7-E6FCA709154B}"/>
          </ac:picMkLst>
        </pc:picChg>
      </pc:sldChg>
      <pc:sldChg chg="modSp mod">
        <pc:chgData name="Juarez Costa Pereira (VCL)" userId="c570424e-248b-43f9-af7e-227bb1eb9349" providerId="ADAL" clId="{E4B5FD25-A994-45D8-8CCA-96C49F817A64}" dt="2022-05-24T19:39:34.051" v="20" actId="14100"/>
        <pc:sldMkLst>
          <pc:docMk/>
          <pc:sldMk cId="3973673424" sldId="289"/>
        </pc:sldMkLst>
        <pc:spChg chg="mod">
          <ac:chgData name="Juarez Costa Pereira (VCL)" userId="c570424e-248b-43f9-af7e-227bb1eb9349" providerId="ADAL" clId="{E4B5FD25-A994-45D8-8CCA-96C49F817A64}" dt="2022-05-24T19:39:34.051" v="20" actId="14100"/>
          <ac:spMkLst>
            <pc:docMk/>
            <pc:sldMk cId="3973673424" sldId="289"/>
            <ac:spMk id="4" creationId="{7555EFAE-E8C3-44CA-A173-09661E03FD7A}"/>
          </ac:spMkLst>
        </pc:spChg>
      </pc:sldChg>
      <pc:sldChg chg="modSp mod">
        <pc:chgData name="Juarez Costa Pereira (VCL)" userId="c570424e-248b-43f9-af7e-227bb1eb9349" providerId="ADAL" clId="{E4B5FD25-A994-45D8-8CCA-96C49F817A64}" dt="2022-05-24T19:39:25.272" v="19" actId="1076"/>
        <pc:sldMkLst>
          <pc:docMk/>
          <pc:sldMk cId="2909958300" sldId="290"/>
        </pc:sldMkLst>
        <pc:spChg chg="mod">
          <ac:chgData name="Juarez Costa Pereira (VCL)" userId="c570424e-248b-43f9-af7e-227bb1eb9349" providerId="ADAL" clId="{E4B5FD25-A994-45D8-8CCA-96C49F817A64}" dt="2022-05-24T19:39:17.338" v="16" actId="1076"/>
          <ac:spMkLst>
            <pc:docMk/>
            <pc:sldMk cId="2909958300" sldId="290"/>
            <ac:spMk id="4" creationId="{28118B93-6BD1-4223-8671-53B2DED3A9AA}"/>
          </ac:spMkLst>
        </pc:spChg>
        <pc:picChg chg="mod">
          <ac:chgData name="Juarez Costa Pereira (VCL)" userId="c570424e-248b-43f9-af7e-227bb1eb9349" providerId="ADAL" clId="{E4B5FD25-A994-45D8-8CCA-96C49F817A64}" dt="2022-05-24T19:39:25.272" v="19" actId="1076"/>
          <ac:picMkLst>
            <pc:docMk/>
            <pc:sldMk cId="2909958300" sldId="290"/>
            <ac:picMk id="5" creationId="{E80F1339-82D2-4C04-B7BC-FE0757A2F456}"/>
          </ac:picMkLst>
        </pc:picChg>
      </pc:sldChg>
    </pc:docChg>
  </pc:docChgLst>
  <pc:docChgLst>
    <pc:chgData name="Ir. Edson Roberto Rissi" userId="28607a62-ec81-4026-a331-35052917e401" providerId="ADAL" clId="{23DD320A-E600-4110-B9CB-13E9039FC574}"/>
    <pc:docChg chg="undo custSel mod addSld delSld modSld sldOrd">
      <pc:chgData name="Ir. Edson Roberto Rissi" userId="28607a62-ec81-4026-a331-35052917e401" providerId="ADAL" clId="{23DD320A-E600-4110-B9CB-13E9039FC574}" dt="2022-05-19T11:51:29.965" v="346" actId="1076"/>
      <pc:docMkLst>
        <pc:docMk/>
      </pc:docMkLst>
      <pc:sldChg chg="addSp delSp modSp mod setBg">
        <pc:chgData name="Ir. Edson Roberto Rissi" userId="28607a62-ec81-4026-a331-35052917e401" providerId="ADAL" clId="{23DD320A-E600-4110-B9CB-13E9039FC574}" dt="2022-05-19T11:50:49.817" v="337" actId="14100"/>
        <pc:sldMkLst>
          <pc:docMk/>
          <pc:sldMk cId="45262579" sldId="259"/>
        </pc:sldMkLst>
        <pc:spChg chg="mod">
          <ac:chgData name="Ir. Edson Roberto Rissi" userId="28607a62-ec81-4026-a331-35052917e401" providerId="ADAL" clId="{23DD320A-E600-4110-B9CB-13E9039FC574}" dt="2022-05-11T13:27:48.497" v="182" actId="26606"/>
          <ac:spMkLst>
            <pc:docMk/>
            <pc:sldMk cId="45262579" sldId="259"/>
            <ac:spMk id="2" creationId="{5EA34E09-A21C-4423-A3C8-350A7D46D6C8}"/>
          </ac:spMkLst>
        </pc:spChg>
        <pc:spChg chg="add mod">
          <ac:chgData name="Ir. Edson Roberto Rissi" userId="28607a62-ec81-4026-a331-35052917e401" providerId="ADAL" clId="{23DD320A-E600-4110-B9CB-13E9039FC574}" dt="2022-05-11T13:27:48.497" v="182" actId="26606"/>
          <ac:spMkLst>
            <pc:docMk/>
            <pc:sldMk cId="45262579" sldId="259"/>
            <ac:spMk id="3" creationId="{0D89D927-3537-46AD-A1CF-253883146B1B}"/>
          </ac:spMkLst>
        </pc:spChg>
        <pc:spChg chg="add del">
          <ac:chgData name="Ir. Edson Roberto Rissi" userId="28607a62-ec81-4026-a331-35052917e401" providerId="ADAL" clId="{23DD320A-E600-4110-B9CB-13E9039FC574}" dt="2022-05-11T13:27:39.144" v="178" actId="26606"/>
          <ac:spMkLst>
            <pc:docMk/>
            <pc:sldMk cId="45262579" sldId="259"/>
            <ac:spMk id="9" creationId="{04812C46-200A-4DEB-A05E-3ED6C68C2387}"/>
          </ac:spMkLst>
        </pc:spChg>
        <pc:spChg chg="add del">
          <ac:chgData name="Ir. Edson Roberto Rissi" userId="28607a62-ec81-4026-a331-35052917e401" providerId="ADAL" clId="{23DD320A-E600-4110-B9CB-13E9039FC574}" dt="2022-05-11T13:27:39.144" v="178" actId="26606"/>
          <ac:spMkLst>
            <pc:docMk/>
            <pc:sldMk cId="45262579" sldId="259"/>
            <ac:spMk id="12" creationId="{D1EA859B-E555-4109-94F3-6700E046E008}"/>
          </ac:spMkLst>
        </pc:spChg>
        <pc:spChg chg="add del">
          <ac:chgData name="Ir. Edson Roberto Rissi" userId="28607a62-ec81-4026-a331-35052917e401" providerId="ADAL" clId="{23DD320A-E600-4110-B9CB-13E9039FC574}" dt="2022-05-11T13:27:42.878" v="180" actId="26606"/>
          <ac:spMkLst>
            <pc:docMk/>
            <pc:sldMk cId="45262579" sldId="259"/>
            <ac:spMk id="18" creationId="{04812C46-200A-4DEB-A05E-3ED6C68C2387}"/>
          </ac:spMkLst>
        </pc:spChg>
        <pc:spChg chg="add del">
          <ac:chgData name="Ir. Edson Roberto Rissi" userId="28607a62-ec81-4026-a331-35052917e401" providerId="ADAL" clId="{23DD320A-E600-4110-B9CB-13E9039FC574}" dt="2022-05-11T13:27:42.878" v="180" actId="26606"/>
          <ac:spMkLst>
            <pc:docMk/>
            <pc:sldMk cId="45262579" sldId="259"/>
            <ac:spMk id="19" creationId="{D1EA859B-E555-4109-94F3-6700E046E008}"/>
          </ac:spMkLst>
        </pc:spChg>
        <pc:spChg chg="add del">
          <ac:chgData name="Ir. Edson Roberto Rissi" userId="28607a62-ec81-4026-a331-35052917e401" providerId="ADAL" clId="{23DD320A-E600-4110-B9CB-13E9039FC574}" dt="2022-05-11T13:27:48.497" v="182" actId="26606"/>
          <ac:spMkLst>
            <pc:docMk/>
            <pc:sldMk cId="45262579" sldId="259"/>
            <ac:spMk id="21" creationId="{F13C74B1-5B17-4795-BED0-7140497B445A}"/>
          </ac:spMkLst>
        </pc:spChg>
        <pc:spChg chg="add del">
          <ac:chgData name="Ir. Edson Roberto Rissi" userId="28607a62-ec81-4026-a331-35052917e401" providerId="ADAL" clId="{23DD320A-E600-4110-B9CB-13E9039FC574}" dt="2022-05-11T13:27:48.497" v="182" actId="26606"/>
          <ac:spMkLst>
            <pc:docMk/>
            <pc:sldMk cId="45262579" sldId="259"/>
            <ac:spMk id="22" creationId="{D4974D33-8DC5-464E-8C6D-BE58F0669C17}"/>
          </ac:spMkLst>
        </pc:spChg>
        <pc:picChg chg="add del mod ord">
          <ac:chgData name="Ir. Edson Roberto Rissi" userId="28607a62-ec81-4026-a331-35052917e401" providerId="ADAL" clId="{23DD320A-E600-4110-B9CB-13E9039FC574}" dt="2022-05-11T13:47:57.426" v="217" actId="478"/>
          <ac:picMkLst>
            <pc:docMk/>
            <pc:sldMk cId="45262579" sldId="259"/>
            <ac:picMk id="4" creationId="{A4345BA4-5B44-48C0-B32C-16AE01BC9C46}"/>
          </ac:picMkLst>
        </pc:picChg>
        <pc:picChg chg="add mod modCrop">
          <ac:chgData name="Ir. Edson Roberto Rissi" userId="28607a62-ec81-4026-a331-35052917e401" providerId="ADAL" clId="{23DD320A-E600-4110-B9CB-13E9039FC574}" dt="2022-05-19T11:50:49.817" v="337" actId="14100"/>
          <ac:picMkLst>
            <pc:docMk/>
            <pc:sldMk cId="45262579" sldId="259"/>
            <ac:picMk id="5" creationId="{7B79517D-580F-4C9C-8941-19F236959B5A}"/>
          </ac:picMkLst>
        </pc:picChg>
      </pc:sldChg>
      <pc:sldChg chg="addSp delSp modSp">
        <pc:chgData name="Ir. Edson Roberto Rissi" userId="28607a62-ec81-4026-a331-35052917e401" providerId="ADAL" clId="{23DD320A-E600-4110-B9CB-13E9039FC574}" dt="2022-05-19T11:51:29.965" v="346" actId="1076"/>
        <pc:sldMkLst>
          <pc:docMk/>
          <pc:sldMk cId="3393319302" sldId="276"/>
        </pc:sldMkLst>
        <pc:spChg chg="add mod">
          <ac:chgData name="Ir. Edson Roberto Rissi" userId="28607a62-ec81-4026-a331-35052917e401" providerId="ADAL" clId="{23DD320A-E600-4110-B9CB-13E9039FC574}" dt="2022-05-10T20:16:32.370" v="169" actId="1076"/>
          <ac:spMkLst>
            <pc:docMk/>
            <pc:sldMk cId="3393319302" sldId="276"/>
            <ac:spMk id="4" creationId="{368FE696-601A-4B64-A333-5DCD29898F8B}"/>
          </ac:spMkLst>
        </pc:spChg>
        <pc:spChg chg="del mod">
          <ac:chgData name="Ir. Edson Roberto Rissi" userId="28607a62-ec81-4026-a331-35052917e401" providerId="ADAL" clId="{23DD320A-E600-4110-B9CB-13E9039FC574}" dt="2022-05-10T20:13:50.152" v="142" actId="478"/>
          <ac:spMkLst>
            <pc:docMk/>
            <pc:sldMk cId="3393319302" sldId="276"/>
            <ac:spMk id="8" creationId="{389ECD3C-B565-4C38-815F-0F4D4930FF18}"/>
          </ac:spMkLst>
        </pc:spChg>
        <pc:picChg chg="add del mod modCrop">
          <ac:chgData name="Ir. Edson Roberto Rissi" userId="28607a62-ec81-4026-a331-35052917e401" providerId="ADAL" clId="{23DD320A-E600-4110-B9CB-13E9039FC574}" dt="2022-05-11T13:55:18.874" v="261"/>
          <ac:picMkLst>
            <pc:docMk/>
            <pc:sldMk cId="3393319302" sldId="276"/>
            <ac:picMk id="2" creationId="{26DB698C-106E-4484-867D-D4A4A745C3E4}"/>
          </ac:picMkLst>
        </pc:picChg>
        <pc:picChg chg="add mod modCrop">
          <ac:chgData name="Ir. Edson Roberto Rissi" userId="28607a62-ec81-4026-a331-35052917e401" providerId="ADAL" clId="{23DD320A-E600-4110-B9CB-13E9039FC574}" dt="2022-05-19T11:51:29.965" v="346" actId="1076"/>
          <ac:picMkLst>
            <pc:docMk/>
            <pc:sldMk cId="3393319302" sldId="276"/>
            <ac:picMk id="3" creationId="{DA23A939-59AF-4299-83FE-920B2638288E}"/>
          </ac:picMkLst>
        </pc:picChg>
      </pc:sldChg>
      <pc:sldChg chg="addSp modSp">
        <pc:chgData name="Ir. Edson Roberto Rissi" userId="28607a62-ec81-4026-a331-35052917e401" providerId="ADAL" clId="{23DD320A-E600-4110-B9CB-13E9039FC574}" dt="2022-05-10T19:59:54.145" v="64" actId="1076"/>
        <pc:sldMkLst>
          <pc:docMk/>
          <pc:sldMk cId="6959584" sldId="278"/>
        </pc:sldMkLst>
        <pc:spChg chg="mod">
          <ac:chgData name="Ir. Edson Roberto Rissi" userId="28607a62-ec81-4026-a331-35052917e401" providerId="ADAL" clId="{23DD320A-E600-4110-B9CB-13E9039FC574}" dt="2022-05-10T19:59:34.553" v="61" actId="14100"/>
          <ac:spMkLst>
            <pc:docMk/>
            <pc:sldMk cId="6959584" sldId="278"/>
            <ac:spMk id="3" creationId="{38FDF71F-DFA7-4727-8479-BF0289108450}"/>
          </ac:spMkLst>
        </pc:spChg>
        <pc:picChg chg="add mod">
          <ac:chgData name="Ir. Edson Roberto Rissi" userId="28607a62-ec81-4026-a331-35052917e401" providerId="ADAL" clId="{23DD320A-E600-4110-B9CB-13E9039FC574}" dt="2022-05-10T19:59:54.145" v="64" actId="1076"/>
          <ac:picMkLst>
            <pc:docMk/>
            <pc:sldMk cId="6959584" sldId="278"/>
            <ac:picMk id="4" creationId="{6F2FC3C1-7C26-4FEF-A717-3C83D4753FBB}"/>
          </ac:picMkLst>
        </pc:picChg>
      </pc:sldChg>
      <pc:sldChg chg="addSp delSp modSp add">
        <pc:chgData name="Ir. Edson Roberto Rissi" userId="28607a62-ec81-4026-a331-35052917e401" providerId="ADAL" clId="{23DD320A-E600-4110-B9CB-13E9039FC574}" dt="2022-05-19T11:51:16.452" v="341" actId="14100"/>
        <pc:sldMkLst>
          <pc:docMk/>
          <pc:sldMk cId="3079967755" sldId="287"/>
        </pc:sldMkLst>
        <pc:spChg chg="add mod">
          <ac:chgData name="Ir. Edson Roberto Rissi" userId="28607a62-ec81-4026-a331-35052917e401" providerId="ADAL" clId="{23DD320A-E600-4110-B9CB-13E9039FC574}" dt="2022-05-10T20:16:24.324" v="167" actId="1076"/>
          <ac:spMkLst>
            <pc:docMk/>
            <pc:sldMk cId="3079967755" sldId="287"/>
            <ac:spMk id="5" creationId="{FC456A9A-182E-4120-85D2-AE643A376F6B}"/>
          </ac:spMkLst>
        </pc:spChg>
        <pc:spChg chg="del mod">
          <ac:chgData name="Ir. Edson Roberto Rissi" userId="28607a62-ec81-4026-a331-35052917e401" providerId="ADAL" clId="{23DD320A-E600-4110-B9CB-13E9039FC574}" dt="2022-05-10T20:13:37.901" v="140" actId="478"/>
          <ac:spMkLst>
            <pc:docMk/>
            <pc:sldMk cId="3079967755" sldId="287"/>
            <ac:spMk id="6" creationId="{621A2FA3-0064-483C-8F11-3EF7617FA5D3}"/>
          </ac:spMkLst>
        </pc:spChg>
        <pc:picChg chg="add mod modCrop">
          <ac:chgData name="Ir. Edson Roberto Rissi" userId="28607a62-ec81-4026-a331-35052917e401" providerId="ADAL" clId="{23DD320A-E600-4110-B9CB-13E9039FC574}" dt="2022-05-19T11:51:16.452" v="341" actId="14100"/>
          <ac:picMkLst>
            <pc:docMk/>
            <pc:sldMk cId="3079967755" sldId="287"/>
            <ac:picMk id="2" creationId="{5442B5B6-D418-4540-86FD-F72FFF99B457}"/>
          </ac:picMkLst>
        </pc:picChg>
      </pc:sldChg>
      <pc:sldChg chg="addSp delSp modSp add">
        <pc:chgData name="Ir. Edson Roberto Rissi" userId="28607a62-ec81-4026-a331-35052917e401" providerId="ADAL" clId="{23DD320A-E600-4110-B9CB-13E9039FC574}" dt="2022-05-19T11:50:41.729" v="336" actId="1076"/>
        <pc:sldMkLst>
          <pc:docMk/>
          <pc:sldMk cId="925805366" sldId="288"/>
        </pc:sldMkLst>
        <pc:spChg chg="add mod">
          <ac:chgData name="Ir. Edson Roberto Rissi" userId="28607a62-ec81-4026-a331-35052917e401" providerId="ADAL" clId="{23DD320A-E600-4110-B9CB-13E9039FC574}" dt="2022-05-10T20:15:56.935" v="160" actId="1076"/>
          <ac:spMkLst>
            <pc:docMk/>
            <pc:sldMk cId="925805366" sldId="288"/>
            <ac:spMk id="5" creationId="{852FF379-703E-42A5-A7A9-E88F32A1874A}"/>
          </ac:spMkLst>
        </pc:spChg>
        <pc:picChg chg="add del mod">
          <ac:chgData name="Ir. Edson Roberto Rissi" userId="28607a62-ec81-4026-a331-35052917e401" providerId="ADAL" clId="{23DD320A-E600-4110-B9CB-13E9039FC574}" dt="2022-05-11T13:56:27.299" v="268" actId="478"/>
          <ac:picMkLst>
            <pc:docMk/>
            <pc:sldMk cId="925805366" sldId="288"/>
            <ac:picMk id="2" creationId="{589AC49D-D630-4663-B857-E367C85E9999}"/>
          </ac:picMkLst>
        </pc:picChg>
        <pc:picChg chg="add del mod modCrop">
          <ac:chgData name="Ir. Edson Roberto Rissi" userId="28607a62-ec81-4026-a331-35052917e401" providerId="ADAL" clId="{23DD320A-E600-4110-B9CB-13E9039FC574}" dt="2022-05-11T13:52:44.743" v="254" actId="478"/>
          <ac:picMkLst>
            <pc:docMk/>
            <pc:sldMk cId="925805366" sldId="288"/>
            <ac:picMk id="3" creationId="{3D63583C-42B3-43B0-AC2C-F8EA42B42338}"/>
          </ac:picMkLst>
        </pc:picChg>
        <pc:picChg chg="add mod">
          <ac:chgData name="Ir. Edson Roberto Rissi" userId="28607a62-ec81-4026-a331-35052917e401" providerId="ADAL" clId="{23DD320A-E600-4110-B9CB-13E9039FC574}" dt="2022-05-19T11:50:41.729" v="336" actId="1076"/>
          <ac:picMkLst>
            <pc:docMk/>
            <pc:sldMk cId="925805366" sldId="288"/>
            <ac:picMk id="7" creationId="{2325FBDD-9BC0-4266-A8C7-E6FCA709154B}"/>
          </ac:picMkLst>
        </pc:picChg>
      </pc:sldChg>
      <pc:sldChg chg="addSp delSp modSp add">
        <pc:chgData name="Ir. Edson Roberto Rissi" userId="28607a62-ec81-4026-a331-35052917e401" providerId="ADAL" clId="{23DD320A-E600-4110-B9CB-13E9039FC574}" dt="2022-05-18T20:48:09.202" v="324" actId="1076"/>
        <pc:sldMkLst>
          <pc:docMk/>
          <pc:sldMk cId="3973673424" sldId="289"/>
        </pc:sldMkLst>
        <pc:spChg chg="add mod">
          <ac:chgData name="Ir. Edson Roberto Rissi" userId="28607a62-ec81-4026-a331-35052917e401" providerId="ADAL" clId="{23DD320A-E600-4110-B9CB-13E9039FC574}" dt="2022-05-10T20:16:03.986" v="162" actId="1076"/>
          <ac:spMkLst>
            <pc:docMk/>
            <pc:sldMk cId="3973673424" sldId="289"/>
            <ac:spMk id="4" creationId="{7555EFAE-E8C3-44CA-A173-09661E03FD7A}"/>
          </ac:spMkLst>
        </pc:spChg>
        <pc:picChg chg="add del mod">
          <ac:chgData name="Ir. Edson Roberto Rissi" userId="28607a62-ec81-4026-a331-35052917e401" providerId="ADAL" clId="{23DD320A-E600-4110-B9CB-13E9039FC574}" dt="2022-05-11T13:50:03.746" v="230" actId="478"/>
          <ac:picMkLst>
            <pc:docMk/>
            <pc:sldMk cId="3973673424" sldId="289"/>
            <ac:picMk id="2" creationId="{6C395FF6-F8F6-4966-BAF6-654B26F9B299}"/>
          </ac:picMkLst>
        </pc:picChg>
        <pc:picChg chg="add del mod modCrop">
          <ac:chgData name="Ir. Edson Roberto Rissi" userId="28607a62-ec81-4026-a331-35052917e401" providerId="ADAL" clId="{23DD320A-E600-4110-B9CB-13E9039FC574}" dt="2022-05-11T14:02:23.057" v="305" actId="478"/>
          <ac:picMkLst>
            <pc:docMk/>
            <pc:sldMk cId="3973673424" sldId="289"/>
            <ac:picMk id="3" creationId="{B895F07A-AE6B-4D1B-85F3-80B6A179A2E3}"/>
          </ac:picMkLst>
        </pc:picChg>
        <pc:picChg chg="add mod modCrop">
          <ac:chgData name="Ir. Edson Roberto Rissi" userId="28607a62-ec81-4026-a331-35052917e401" providerId="ADAL" clId="{23DD320A-E600-4110-B9CB-13E9039FC574}" dt="2022-05-18T20:48:09.202" v="324" actId="1076"/>
          <ac:picMkLst>
            <pc:docMk/>
            <pc:sldMk cId="3973673424" sldId="289"/>
            <ac:picMk id="5" creationId="{BFD19B14-EEE9-4C62-AFD9-01F743EF2C1B}"/>
          </ac:picMkLst>
        </pc:picChg>
      </pc:sldChg>
      <pc:sldChg chg="addSp delSp modSp add">
        <pc:chgData name="Ir. Edson Roberto Rissi" userId="28607a62-ec81-4026-a331-35052917e401" providerId="ADAL" clId="{23DD320A-E600-4110-B9CB-13E9039FC574}" dt="2022-05-19T11:51:07.563" v="339" actId="1076"/>
        <pc:sldMkLst>
          <pc:docMk/>
          <pc:sldMk cId="2909958300" sldId="290"/>
        </pc:sldMkLst>
        <pc:spChg chg="add mod">
          <ac:chgData name="Ir. Edson Roberto Rissi" userId="28607a62-ec81-4026-a331-35052917e401" providerId="ADAL" clId="{23DD320A-E600-4110-B9CB-13E9039FC574}" dt="2022-05-10T20:16:14.963" v="165" actId="1076"/>
          <ac:spMkLst>
            <pc:docMk/>
            <pc:sldMk cId="2909958300" sldId="290"/>
            <ac:spMk id="4" creationId="{28118B93-6BD1-4223-8671-53B2DED3A9AA}"/>
          </ac:spMkLst>
        </pc:spChg>
        <pc:picChg chg="add mod modCrop">
          <ac:chgData name="Ir. Edson Roberto Rissi" userId="28607a62-ec81-4026-a331-35052917e401" providerId="ADAL" clId="{23DD320A-E600-4110-B9CB-13E9039FC574}" dt="2022-05-19T11:51:07.563" v="339" actId="1076"/>
          <ac:picMkLst>
            <pc:docMk/>
            <pc:sldMk cId="2909958300" sldId="290"/>
            <ac:picMk id="5" creationId="{E80F1339-82D2-4C04-B7BC-FE0757A2F456}"/>
          </ac:picMkLst>
        </pc:picChg>
        <pc:picChg chg="add del mod">
          <ac:chgData name="Ir. Edson Roberto Rissi" userId="28607a62-ec81-4026-a331-35052917e401" providerId="ADAL" clId="{23DD320A-E600-4110-B9CB-13E9039FC574}" dt="2022-05-11T13:55:36.686" v="264"/>
          <ac:picMkLst>
            <pc:docMk/>
            <pc:sldMk cId="2909958300" sldId="290"/>
            <ac:picMk id="6" creationId="{2EFDDB27-B9D8-4990-8853-2F5AFBE456B2}"/>
          </ac:picMkLst>
        </pc:picChg>
      </pc:sldChg>
    </pc:docChg>
  </pc:docChgLst>
  <pc:docChgLst>
    <pc:chgData name="Emilin Grings Silva (Coordenação de Pastoral)" userId="aa902bf2-74d4-4338-8095-d88ba0fee4e8" providerId="ADAL" clId="{BA4AFDEB-6FE8-463B-844E-52F3A73E8EE0}"/>
    <pc:docChg chg="undo custSel addSld delSld modSld sldOrd">
      <pc:chgData name="Emilin Grings Silva (Coordenação de Pastoral)" userId="aa902bf2-74d4-4338-8095-d88ba0fee4e8" providerId="ADAL" clId="{BA4AFDEB-6FE8-463B-844E-52F3A73E8EE0}" dt="2022-05-03T14:09:40.245" v="3325" actId="47"/>
      <pc:docMkLst>
        <pc:docMk/>
      </pc:docMkLst>
      <pc:sldChg chg="addSp delSp modSp mod">
        <pc:chgData name="Emilin Grings Silva (Coordenação de Pastoral)" userId="aa902bf2-74d4-4338-8095-d88ba0fee4e8" providerId="ADAL" clId="{BA4AFDEB-6FE8-463B-844E-52F3A73E8EE0}" dt="2022-05-02T14:18:47.840" v="248" actId="478"/>
        <pc:sldMkLst>
          <pc:docMk/>
          <pc:sldMk cId="1606314887" sldId="256"/>
        </pc:sldMkLst>
        <pc:spChg chg="add del mod">
          <ac:chgData name="Emilin Grings Silva (Coordenação de Pastoral)" userId="aa902bf2-74d4-4338-8095-d88ba0fee4e8" providerId="ADAL" clId="{BA4AFDEB-6FE8-463B-844E-52F3A73E8EE0}" dt="2022-05-02T14:18:17.512" v="243" actId="478"/>
          <ac:spMkLst>
            <pc:docMk/>
            <pc:sldMk cId="1606314887" sldId="256"/>
            <ac:spMk id="2" creationId="{16CA2D1E-80F4-4C31-B0C8-FC17D8767174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8:47.840" v="248" actId="478"/>
          <ac:spMkLst>
            <pc:docMk/>
            <pc:sldMk cId="1606314887" sldId="256"/>
            <ac:spMk id="3" creationId="{D12CF179-AE9E-4273-8106-4EB64F61EAA1}"/>
          </ac:spMkLst>
        </pc:spChg>
      </pc:sldChg>
      <pc:sldChg chg="addSp delSp modSp new mod ord">
        <pc:chgData name="Emilin Grings Silva (Coordenação de Pastoral)" userId="aa902bf2-74d4-4338-8095-d88ba0fee4e8" providerId="ADAL" clId="{BA4AFDEB-6FE8-463B-844E-52F3A73E8EE0}" dt="2022-05-03T14:00:07.780" v="3151" actId="20577"/>
        <pc:sldMkLst>
          <pc:docMk/>
          <pc:sldMk cId="45262579" sldId="259"/>
        </pc:sldMkLst>
        <pc:spChg chg="mod">
          <ac:chgData name="Emilin Grings Silva (Coordenação de Pastoral)" userId="aa902bf2-74d4-4338-8095-d88ba0fee4e8" providerId="ADAL" clId="{BA4AFDEB-6FE8-463B-844E-52F3A73E8EE0}" dt="2022-05-03T13:52:35.734" v="2748" actId="255"/>
          <ac:spMkLst>
            <pc:docMk/>
            <pc:sldMk cId="45262579" sldId="259"/>
            <ac:spMk id="2" creationId="{5EA34E09-A21C-4423-A3C8-350A7D46D6C8}"/>
          </ac:spMkLst>
        </pc:spChg>
        <pc:spChg chg="del mod">
          <ac:chgData name="Emilin Grings Silva (Coordenação de Pastoral)" userId="aa902bf2-74d4-4338-8095-d88ba0fee4e8" providerId="ADAL" clId="{BA4AFDEB-6FE8-463B-844E-52F3A73E8EE0}" dt="2022-05-02T14:10:51.032" v="125" actId="478"/>
          <ac:spMkLst>
            <pc:docMk/>
            <pc:sldMk cId="45262579" sldId="259"/>
            <ac:spMk id="3" creationId="{101623C8-EE69-48DD-B997-C74504F56567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09:50.275" v="105"/>
          <ac:spMkLst>
            <pc:docMk/>
            <pc:sldMk cId="45262579" sldId="259"/>
            <ac:spMk id="4" creationId="{78EA9C50-CAD5-4C6C-B7DC-BBD16795CF3B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7:19.740" v="230" actId="478"/>
          <ac:spMkLst>
            <pc:docMk/>
            <pc:sldMk cId="45262579" sldId="259"/>
            <ac:spMk id="5" creationId="{AA301E17-1A1D-423D-8C32-03BA771D6D06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7:19.740" v="230" actId="478"/>
          <ac:spMkLst>
            <pc:docMk/>
            <pc:sldMk cId="45262579" sldId="259"/>
            <ac:spMk id="6" creationId="{36CF5095-0367-4095-BD28-E0796065C59C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7:19.740" v="230" actId="478"/>
          <ac:spMkLst>
            <pc:docMk/>
            <pc:sldMk cId="45262579" sldId="259"/>
            <ac:spMk id="7" creationId="{7F117896-0A95-4A4A-9E04-6A0614B20CAF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7:42.664" v="236" actId="478"/>
          <ac:spMkLst>
            <pc:docMk/>
            <pc:sldMk cId="45262579" sldId="259"/>
            <ac:spMk id="8" creationId="{47B75FE8-2C86-4944-8598-871D22B2CDFE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0:56.629" v="127" actId="478"/>
          <ac:spMkLst>
            <pc:docMk/>
            <pc:sldMk cId="45262579" sldId="259"/>
            <ac:spMk id="10" creationId="{7D89F6EB-86B3-4065-A360-C1DAFF00A879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17:19.740" v="230" actId="478"/>
          <ac:spMkLst>
            <pc:docMk/>
            <pc:sldMk cId="45262579" sldId="259"/>
            <ac:spMk id="11" creationId="{F6E2E64C-C873-489B-A2FC-FFED38A0224E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2T14:20:55.561" v="262" actId="478"/>
          <ac:spMkLst>
            <pc:docMk/>
            <pc:sldMk cId="45262579" sldId="259"/>
            <ac:spMk id="15" creationId="{FEBB9869-24F5-4440-9BAA-8244C5E53A39}"/>
          </ac:spMkLst>
        </pc:spChg>
        <pc:graphicFrameChg chg="add mod modGraphic">
          <ac:chgData name="Emilin Grings Silva (Coordenação de Pastoral)" userId="aa902bf2-74d4-4338-8095-d88ba0fee4e8" providerId="ADAL" clId="{BA4AFDEB-6FE8-463B-844E-52F3A73E8EE0}" dt="2022-05-03T14:00:07.780" v="3151" actId="20577"/>
          <ac:graphicFrameMkLst>
            <pc:docMk/>
            <pc:sldMk cId="45262579" sldId="259"/>
            <ac:graphicFrameMk id="14" creationId="{7F2C2037-7A8D-4908-8DCB-8D86C5596CF8}"/>
          </ac:graphicFrameMkLst>
        </pc:graphicFrameChg>
        <pc:graphicFrameChg chg="add del modGraphic">
          <ac:chgData name="Emilin Grings Silva (Coordenação de Pastoral)" userId="aa902bf2-74d4-4338-8095-d88ba0fee4e8" providerId="ADAL" clId="{BA4AFDEB-6FE8-463B-844E-52F3A73E8EE0}" dt="2022-05-02T14:21:58.338" v="266" actId="478"/>
          <ac:graphicFrameMkLst>
            <pc:docMk/>
            <pc:sldMk cId="45262579" sldId="259"/>
            <ac:graphicFrameMk id="16" creationId="{EA3413FE-4DC5-4ED1-821F-24A7DE0ADBE2}"/>
          </ac:graphicFrameMkLst>
        </pc:graphicFrameChg>
        <pc:graphicFrameChg chg="add del modGraphic">
          <ac:chgData name="Emilin Grings Silva (Coordenação de Pastoral)" userId="aa902bf2-74d4-4338-8095-d88ba0fee4e8" providerId="ADAL" clId="{BA4AFDEB-6FE8-463B-844E-52F3A73E8EE0}" dt="2022-05-02T14:22:38.818" v="268" actId="478"/>
          <ac:graphicFrameMkLst>
            <pc:docMk/>
            <pc:sldMk cId="45262579" sldId="259"/>
            <ac:graphicFrameMk id="17" creationId="{2685FEB5-FECA-4C86-AE3B-30304D6422E5}"/>
          </ac:graphicFrameMkLst>
        </pc:graphicFrameChg>
      </pc:sldChg>
      <pc:sldChg chg="addSp delSp modSp new mod ord">
        <pc:chgData name="Emilin Grings Silva (Coordenação de Pastoral)" userId="aa902bf2-74d4-4338-8095-d88ba0fee4e8" providerId="ADAL" clId="{BA4AFDEB-6FE8-463B-844E-52F3A73E8EE0}" dt="2022-05-03T13:48:25.842" v="2463" actId="1076"/>
        <pc:sldMkLst>
          <pc:docMk/>
          <pc:sldMk cId="3393319302" sldId="276"/>
        </pc:sldMkLst>
        <pc:spChg chg="del">
          <ac:chgData name="Emilin Grings Silva (Coordenação de Pastoral)" userId="aa902bf2-74d4-4338-8095-d88ba0fee4e8" providerId="ADAL" clId="{BA4AFDEB-6FE8-463B-844E-52F3A73E8EE0}" dt="2022-05-03T13:37:47.122" v="2270" actId="478"/>
          <ac:spMkLst>
            <pc:docMk/>
            <pc:sldMk cId="3393319302" sldId="276"/>
            <ac:spMk id="2" creationId="{82A529F0-640F-4CA7-8A12-DBFB571E5B68}"/>
          </ac:spMkLst>
        </pc:spChg>
        <pc:spChg chg="del">
          <ac:chgData name="Emilin Grings Silva (Coordenação de Pastoral)" userId="aa902bf2-74d4-4338-8095-d88ba0fee4e8" providerId="ADAL" clId="{BA4AFDEB-6FE8-463B-844E-52F3A73E8EE0}" dt="2022-05-03T13:37:49.290" v="2271" actId="478"/>
          <ac:spMkLst>
            <pc:docMk/>
            <pc:sldMk cId="3393319302" sldId="276"/>
            <ac:spMk id="3" creationId="{7DCA2275-BEB2-4C48-92A3-F1B9CF081340}"/>
          </ac:spMkLst>
        </pc:spChg>
        <pc:spChg chg="add mod">
          <ac:chgData name="Emilin Grings Silva (Coordenação de Pastoral)" userId="aa902bf2-74d4-4338-8095-d88ba0fee4e8" providerId="ADAL" clId="{BA4AFDEB-6FE8-463B-844E-52F3A73E8EE0}" dt="2022-05-03T13:45:39.989" v="2453" actId="1076"/>
          <ac:spMkLst>
            <pc:docMk/>
            <pc:sldMk cId="3393319302" sldId="276"/>
            <ac:spMk id="4" creationId="{F7CE59E3-5F59-4733-8DCE-5C0397E1C0BD}"/>
          </ac:spMkLst>
        </pc:spChg>
        <pc:spChg chg="add mod">
          <ac:chgData name="Emilin Grings Silva (Coordenação de Pastoral)" userId="aa902bf2-74d4-4338-8095-d88ba0fee4e8" providerId="ADAL" clId="{BA4AFDEB-6FE8-463B-844E-52F3A73E8EE0}" dt="2022-05-03T13:48:17.361" v="2462" actId="1076"/>
          <ac:spMkLst>
            <pc:docMk/>
            <pc:sldMk cId="3393319302" sldId="276"/>
            <ac:spMk id="5" creationId="{6B09DCA9-24EB-4E60-BF62-7D182C8A111A}"/>
          </ac:spMkLst>
        </pc:spChg>
        <pc:spChg chg="add mod">
          <ac:chgData name="Emilin Grings Silva (Coordenação de Pastoral)" userId="aa902bf2-74d4-4338-8095-d88ba0fee4e8" providerId="ADAL" clId="{BA4AFDEB-6FE8-463B-844E-52F3A73E8EE0}" dt="2022-05-03T13:45:18.167" v="2452" actId="1036"/>
          <ac:spMkLst>
            <pc:docMk/>
            <pc:sldMk cId="3393319302" sldId="276"/>
            <ac:spMk id="6" creationId="{C22D97E7-C76A-4961-88FD-3C7017F3240A}"/>
          </ac:spMkLst>
        </pc:spChg>
        <pc:spChg chg="add mod">
          <ac:chgData name="Emilin Grings Silva (Coordenação de Pastoral)" userId="aa902bf2-74d4-4338-8095-d88ba0fee4e8" providerId="ADAL" clId="{BA4AFDEB-6FE8-463B-844E-52F3A73E8EE0}" dt="2022-05-03T13:48:25.842" v="2463" actId="1076"/>
          <ac:spMkLst>
            <pc:docMk/>
            <pc:sldMk cId="3393319302" sldId="276"/>
            <ac:spMk id="7" creationId="{210C2E35-275C-42C8-99B9-3A3EBA64D57A}"/>
          </ac:spMkLst>
        </pc:spChg>
      </pc:sldChg>
      <pc:sldChg chg="addSp delSp modSp new mod">
        <pc:chgData name="Emilin Grings Silva (Coordenação de Pastoral)" userId="aa902bf2-74d4-4338-8095-d88ba0fee4e8" providerId="ADAL" clId="{BA4AFDEB-6FE8-463B-844E-52F3A73E8EE0}" dt="2022-05-03T14:08:29.670" v="3324" actId="732"/>
        <pc:sldMkLst>
          <pc:docMk/>
          <pc:sldMk cId="6959584" sldId="278"/>
        </pc:sldMkLst>
        <pc:spChg chg="del">
          <ac:chgData name="Emilin Grings Silva (Coordenação de Pastoral)" userId="aa902bf2-74d4-4338-8095-d88ba0fee4e8" providerId="ADAL" clId="{BA4AFDEB-6FE8-463B-844E-52F3A73E8EE0}" dt="2022-05-03T14:01:41.631" v="3271" actId="478"/>
          <ac:spMkLst>
            <pc:docMk/>
            <pc:sldMk cId="6959584" sldId="278"/>
            <ac:spMk id="2" creationId="{5DC29E72-6D4D-42C5-80C5-F34B854C33B2}"/>
          </ac:spMkLst>
        </pc:spChg>
        <pc:spChg chg="mod">
          <ac:chgData name="Emilin Grings Silva (Coordenação de Pastoral)" userId="aa902bf2-74d4-4338-8095-d88ba0fee4e8" providerId="ADAL" clId="{BA4AFDEB-6FE8-463B-844E-52F3A73E8EE0}" dt="2022-05-03T14:02:55.766" v="3284" actId="207"/>
          <ac:spMkLst>
            <pc:docMk/>
            <pc:sldMk cId="6959584" sldId="278"/>
            <ac:spMk id="3" creationId="{38FDF71F-DFA7-4727-8479-BF0289108450}"/>
          </ac:spMkLst>
        </pc:spChg>
        <pc:spChg chg="add mod ord">
          <ac:chgData name="Emilin Grings Silva (Coordenação de Pastoral)" userId="aa902bf2-74d4-4338-8095-d88ba0fee4e8" providerId="ADAL" clId="{BA4AFDEB-6FE8-463B-844E-52F3A73E8EE0}" dt="2022-05-03T14:07:46.470" v="3314" actId="166"/>
          <ac:spMkLst>
            <pc:docMk/>
            <pc:sldMk cId="6959584" sldId="278"/>
            <ac:spMk id="6" creationId="{CC493C1B-22E9-4E89-9860-9636A7A43823}"/>
          </ac:spMkLst>
        </pc:spChg>
        <pc:spChg chg="add del mod">
          <ac:chgData name="Emilin Grings Silva (Coordenação de Pastoral)" userId="aa902bf2-74d4-4338-8095-d88ba0fee4e8" providerId="ADAL" clId="{BA4AFDEB-6FE8-463B-844E-52F3A73E8EE0}" dt="2022-05-03T14:06:00.298" v="3300" actId="478"/>
          <ac:spMkLst>
            <pc:docMk/>
            <pc:sldMk cId="6959584" sldId="278"/>
            <ac:spMk id="7" creationId="{180129C1-38AD-4A41-A8C5-C368076FCAAE}"/>
          </ac:spMkLst>
        </pc:spChg>
        <pc:picChg chg="add del mod">
          <ac:chgData name="Emilin Grings Silva (Coordenação de Pastoral)" userId="aa902bf2-74d4-4338-8095-d88ba0fee4e8" providerId="ADAL" clId="{BA4AFDEB-6FE8-463B-844E-52F3A73E8EE0}" dt="2022-05-03T14:06:56.377" v="3310" actId="478"/>
          <ac:picMkLst>
            <pc:docMk/>
            <pc:sldMk cId="6959584" sldId="278"/>
            <ac:picMk id="4" creationId="{CD10E5F5-BF14-434C-909D-F47B9699EF1C}"/>
          </ac:picMkLst>
        </pc:picChg>
        <pc:picChg chg="add mod modCrop">
          <ac:chgData name="Emilin Grings Silva (Coordenação de Pastoral)" userId="aa902bf2-74d4-4338-8095-d88ba0fee4e8" providerId="ADAL" clId="{BA4AFDEB-6FE8-463B-844E-52F3A73E8EE0}" dt="2022-05-03T14:08:29.670" v="3324" actId="732"/>
          <ac:picMkLst>
            <pc:docMk/>
            <pc:sldMk cId="6959584" sldId="278"/>
            <ac:picMk id="9" creationId="{C16A5FDB-44E5-41AE-B72E-CE5877783672}"/>
          </ac:picMkLst>
        </pc:picChg>
      </pc:sldChg>
    </pc:docChg>
  </pc:docChgLst>
  <pc:docChgLst>
    <pc:chgData name="José Jair Ribeiro (Coordenação de Pastoral)" userId="500c1354-2b1a-4d79-96cd-767c108cd428" providerId="ADAL" clId="{2874FFB8-CA1A-4E8D-A2F2-5BF3A0794255}"/>
    <pc:docChg chg="undo custSel addSld modSld">
      <pc:chgData name="José Jair Ribeiro (Coordenação de Pastoral)" userId="500c1354-2b1a-4d79-96cd-767c108cd428" providerId="ADAL" clId="{2874FFB8-CA1A-4E8D-A2F2-5BF3A0794255}" dt="2022-05-03T13:46:04.403" v="13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0C493-1139-4BBC-818F-BEC3D549B1B8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D06E-3619-4E0C-933C-DC07292F7A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56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18ABB46F-1934-40FB-BF63-9963BFD7B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A142D4E7-0E9B-4C57-9272-BBE090F3E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589"/>
            <a:ext cx="10419272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9089"/>
            <a:ext cx="10419271" cy="367802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8620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Descrição gerada automaticamente com confiança baixa">
            <a:extLst>
              <a:ext uri="{FF2B5EF4-FFF2-40B4-BE49-F238E27FC236}">
                <a16:creationId xmlns:a16="http://schemas.microsoft.com/office/drawing/2014/main" id="{F5C9D9E4-8F9F-4E66-89E7-FDBDA20D6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589"/>
            <a:ext cx="10419272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9089"/>
            <a:ext cx="10419271" cy="367802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430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Ícone&#10;&#10;Descrição gerada automaticamente com confiança média">
            <a:extLst>
              <a:ext uri="{FF2B5EF4-FFF2-40B4-BE49-F238E27FC236}">
                <a16:creationId xmlns:a16="http://schemas.microsoft.com/office/drawing/2014/main" id="{1CBC4692-A60A-492B-A131-8740C84B2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589"/>
            <a:ext cx="10419272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69089"/>
            <a:ext cx="10419271" cy="367802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86909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B68A833-DA47-4531-840F-554C42582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2FD6679-EC16-4959-837F-E57719611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9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Descrição gerada automaticamente">
            <a:extLst>
              <a:ext uri="{FF2B5EF4-FFF2-40B4-BE49-F238E27FC236}">
                <a16:creationId xmlns:a16="http://schemas.microsoft.com/office/drawing/2014/main" id="{AC4204A6-0E17-4BFD-B143-F9B1CCAAB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7875" cy="1325563"/>
          </a:xfr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4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Círculo&#10;&#10;Descrição gerada automaticamente">
            <a:extLst>
              <a:ext uri="{FF2B5EF4-FFF2-40B4-BE49-F238E27FC236}">
                <a16:creationId xmlns:a16="http://schemas.microsoft.com/office/drawing/2014/main" id="{AA8EB77E-C2AE-4050-964B-C6BF65B9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7875" cy="1325563"/>
          </a:xfr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915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D502294E-85F8-4246-B196-CB41C5569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17875" cy="1325563"/>
          </a:xfrm>
        </p:spPr>
        <p:txBody>
          <a:bodyPr/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3687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em branco e preto&#10;&#10;Descrição gerada automaticamente com confiança média">
            <a:extLst>
              <a:ext uri="{FF2B5EF4-FFF2-40B4-BE49-F238E27FC236}">
                <a16:creationId xmlns:a16="http://schemas.microsoft.com/office/drawing/2014/main" id="{9B645EEC-959B-4AE0-8E26-A18A716BA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6525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385"/>
            <a:ext cx="10436524" cy="38305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1610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rma&#10;&#10;Descrição gerada automaticamente">
            <a:extLst>
              <a:ext uri="{FF2B5EF4-FFF2-40B4-BE49-F238E27FC236}">
                <a16:creationId xmlns:a16="http://schemas.microsoft.com/office/drawing/2014/main" id="{83E0CDCE-B597-4D09-A732-258CB795D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6525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385"/>
            <a:ext cx="10436524" cy="38305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3033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rma&#10;&#10;Descrição gerada automaticamente">
            <a:extLst>
              <a:ext uri="{FF2B5EF4-FFF2-40B4-BE49-F238E27FC236}">
                <a16:creationId xmlns:a16="http://schemas.microsoft.com/office/drawing/2014/main" id="{F29B46B3-01C1-4DEB-B465-FD6A5C165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BB5BBA-6BE4-4091-99DB-9A95A776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6525" cy="1325563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B69143-B138-4BBB-83B7-3F8131BB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6385"/>
            <a:ext cx="10436524" cy="383057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1845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30FCCD4-D164-4C2E-ABEF-F72AE644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4D096A-4C23-4936-95CA-C0B2BE4C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C9911C-9774-4C8B-8DBA-49E08592B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96F7-1B0E-46C8-BCF9-2774F9A8658D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BB18D3-1269-4B39-8560-69272419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C36AC-E971-4687-8D73-4384F865F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C71B4-F77C-48D8-A0CB-C8689B87EB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51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DF71F-DFA7-4727-8479-BF028910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09" y="571489"/>
            <a:ext cx="5130451" cy="12724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5000" b="1" dirty="0">
                <a:solidFill>
                  <a:srgbClr val="008743"/>
                </a:solidFill>
              </a:rPr>
              <a:t>Oração pelo Ano das Vocações Maristas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2FC3C1-7C26-4FEF-A717-3C83D475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739" y="2236116"/>
            <a:ext cx="3187441" cy="2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34E09-A21C-4423-A3C8-350A7D46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702270"/>
            <a:ext cx="10669329" cy="76131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9600" b="1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89D927-3537-46AD-A1CF-253883146B1B}"/>
              </a:ext>
            </a:extLst>
          </p:cNvPr>
          <p:cNvSpPr txBox="1"/>
          <p:nvPr/>
        </p:nvSpPr>
        <p:spPr>
          <a:xfrm>
            <a:off x="548639" y="2658649"/>
            <a:ext cx="11479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Pai Celestial,</a:t>
            </a:r>
          </a:p>
          <a:p>
            <a:endParaRPr lang="pt-BR" sz="3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Respondeste à oração de Marcelino Champagnat há 200 anos e livraste o Instituto da aparente esterilidade, abençoando-o com um crescimento prodigioso. </a:t>
            </a:r>
          </a:p>
        </p:txBody>
      </p:sp>
    </p:spTree>
    <p:extLst>
      <p:ext uri="{BB962C8B-B14F-4D97-AF65-F5344CB8AC3E}">
        <p14:creationId xmlns:p14="http://schemas.microsoft.com/office/powerpoint/2010/main" val="452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C88C06-DDAC-4C63-BF41-F90E6852835E}"/>
              </a:ext>
            </a:extLst>
          </p:cNvPr>
          <p:cNvSpPr txBox="1">
            <a:spLocks/>
          </p:cNvSpPr>
          <p:nvPr/>
        </p:nvSpPr>
        <p:spPr>
          <a:xfrm>
            <a:off x="436099" y="211015"/>
            <a:ext cx="11029070" cy="18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pt-BR" sz="5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2FF379-703E-42A5-A7A9-E88F32A1874A}"/>
              </a:ext>
            </a:extLst>
          </p:cNvPr>
          <p:cNvSpPr txBox="1"/>
          <p:nvPr/>
        </p:nvSpPr>
        <p:spPr>
          <a:xfrm>
            <a:off x="577514" y="2252016"/>
            <a:ext cx="11210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Ao longo de nossa história, realizaste ações maravilhosas por meio dos homens que se consagraram como Pequenos Irmãos de Maria e dos Leigos que alargaram a tenda para compartilhar o carisma e a missão Maristas.</a:t>
            </a:r>
            <a:endParaRPr lang="pt-BR" sz="30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6E44B3-E538-E32F-2F0B-E2DCE1EBB70D}"/>
              </a:ext>
            </a:extLst>
          </p:cNvPr>
          <p:cNvSpPr txBox="1"/>
          <p:nvPr/>
        </p:nvSpPr>
        <p:spPr>
          <a:xfrm>
            <a:off x="577514" y="4431344"/>
            <a:ext cx="113839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Louvamos e agradecemos a Ti pela estreita colaboração para tornar Jesus e Maria conhecidos e amados entre as crianças e jovens, nos lugares em que estamos presentes.</a:t>
            </a:r>
          </a:p>
          <a:p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210C2E35-275C-42C8-99B9-3A3EBA64D57A}"/>
              </a:ext>
            </a:extLst>
          </p:cNvPr>
          <p:cNvSpPr txBox="1">
            <a:spLocks/>
          </p:cNvSpPr>
          <p:nvPr/>
        </p:nvSpPr>
        <p:spPr>
          <a:xfrm>
            <a:off x="689318" y="267286"/>
            <a:ext cx="10452294" cy="165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9994BF-9E9A-6A84-8D04-18996D608CFD}"/>
              </a:ext>
            </a:extLst>
          </p:cNvPr>
          <p:cNvSpPr txBox="1"/>
          <p:nvPr/>
        </p:nvSpPr>
        <p:spPr>
          <a:xfrm>
            <a:off x="436098" y="2392386"/>
            <a:ext cx="118825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Senhor da messe, encontramo-nos hoje em um mundo turbulento no qual o sonho do fundador permanece mais atual do que nunca</a:t>
            </a:r>
            <a:r>
              <a:rPr lang="pt-BR" sz="3200" i="1" dirty="0">
                <a:solidFill>
                  <a:srgbClr val="002060"/>
                </a:solidFill>
              </a:rPr>
              <a:t>. </a:t>
            </a:r>
          </a:p>
          <a:p>
            <a:endParaRPr lang="pt-BR" sz="3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Ajude-nos a cuidar e gerar vida Marista e a nos manter enraizados na paixão original que nos inspirou para que possamos responder corajosamente às necessidades emergentes de nosso tempo.</a:t>
            </a:r>
            <a:endParaRPr lang="pt-BR" sz="3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7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34E09-A21C-4423-A3C8-350A7D46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1" y="702270"/>
            <a:ext cx="10669329" cy="761310"/>
          </a:xfrm>
        </p:spPr>
        <p:txBody>
          <a:bodyPr>
            <a:normAutofit fontScale="90000"/>
          </a:bodyPr>
          <a:lstStyle/>
          <a:p>
            <a:pPr algn="ctr"/>
            <a:br>
              <a:rPr lang="pt-BR" sz="9600" b="1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FB3EB98-818E-3BE7-1B8B-E46A2543CCE5}"/>
              </a:ext>
            </a:extLst>
          </p:cNvPr>
          <p:cNvSpPr txBox="1"/>
          <p:nvPr/>
        </p:nvSpPr>
        <p:spPr>
          <a:xfrm>
            <a:off x="398585" y="2286123"/>
            <a:ext cx="11394830" cy="400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t-BR" sz="3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Como Marcelino, pedimos hoje ao Senhor que aumente o número de seus seguidores em nosso Instituto. </a:t>
            </a:r>
          </a:p>
          <a:p>
            <a:pPr lvl="0" algn="just">
              <a:lnSpc>
                <a:spcPct val="107000"/>
              </a:lnSpc>
            </a:pPr>
            <a:endParaRPr lang="pt-BR" sz="3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3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Mostre-nos os jovens que escolheste e nos permita acompanhá-los e cuidar de sua vocação marista. </a:t>
            </a:r>
          </a:p>
          <a:p>
            <a:pPr lvl="0" algn="just">
              <a:lnSpc>
                <a:spcPct val="107000"/>
              </a:lnSpc>
            </a:pPr>
            <a:endParaRPr lang="pt-BR" sz="30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pt-BR" sz="3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Inspire-nos a embarcar neste caminho de amor e serviço aos mais desfavorecidos como Maristas de Champagnat.</a:t>
            </a:r>
            <a:endParaRPr lang="pt-BR" sz="30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5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C88C06-DDAC-4C63-BF41-F90E6852835E}"/>
              </a:ext>
            </a:extLst>
          </p:cNvPr>
          <p:cNvSpPr txBox="1">
            <a:spLocks/>
          </p:cNvSpPr>
          <p:nvPr/>
        </p:nvSpPr>
        <p:spPr>
          <a:xfrm>
            <a:off x="436099" y="211015"/>
            <a:ext cx="11029070" cy="1800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pt-BR" sz="5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9D2A3B-5A90-4D8B-DDD8-B2B39790C3FC}"/>
              </a:ext>
            </a:extLst>
          </p:cNvPr>
          <p:cNvSpPr txBox="1"/>
          <p:nvPr/>
        </p:nvSpPr>
        <p:spPr>
          <a:xfrm>
            <a:off x="689318" y="2371144"/>
            <a:ext cx="110290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Maria, nossa Boa Mãe, cremos que esta obra é tua; confiamos que a Senhora não permitirá que a lâmpada se apague por falta de óleo. </a:t>
            </a:r>
          </a:p>
          <a:p>
            <a:endParaRPr lang="pt-BR" sz="32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Transmita nossas orações </a:t>
            </a:r>
            <a:r>
              <a:rPr lang="pt-BR" sz="3200" i="1">
                <a:solidFill>
                  <a:srgbClr val="002060"/>
                </a:solidFill>
                <a:latin typeface="Century Gothic" panose="020B0502020202020204" pitchFamily="34" charset="0"/>
              </a:rPr>
              <a:t>ao Teu </a:t>
            </a:r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Filho, nosso Senhor Jesus Cristo.</a:t>
            </a:r>
          </a:p>
          <a:p>
            <a:endParaRPr lang="pt-BR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pt-BR" sz="3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Amém.</a:t>
            </a:r>
            <a:endParaRPr lang="pt-BR" sz="3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7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88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8A17ADBBE8EF48B7F99FB1A23D7104" ma:contentTypeVersion="2" ma:contentTypeDescription="Crie um novo documento." ma:contentTypeScope="" ma:versionID="1ed4324922388d15d3f44184a4993675">
  <xsd:schema xmlns:xsd="http://www.w3.org/2001/XMLSchema" xmlns:xs="http://www.w3.org/2001/XMLSchema" xmlns:p="http://schemas.microsoft.com/office/2006/metadata/properties" xmlns:ns1="http://schemas.microsoft.com/sharepoint/v3" xmlns:ns2="ab7ff31f-2202-4ef7-87b3-aadc629aee2c" targetNamespace="http://schemas.microsoft.com/office/2006/metadata/properties" ma:root="true" ma:fieldsID="cd65d4c740c9ea8c0d8dadaf7440b7fa" ns1:_="" ns2:_="">
    <xsd:import namespace="http://schemas.microsoft.com/sharepoint/v3"/>
    <xsd:import namespace="ab7ff31f-2202-4ef7-87b3-aadc629aee2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Resiz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ff31f-2202-4ef7-87b3-aadc629aee2c" elementFormDefault="qualified">
    <xsd:import namespace="http://schemas.microsoft.com/office/2006/documentManagement/types"/>
    <xsd:import namespace="http://schemas.microsoft.com/office/infopath/2007/PartnerControls"/>
    <xsd:element name="Resized" ma:index="10" nillable="true" ma:displayName="Resized" ma:internalName="Resiz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sized xmlns="ab7ff31f-2202-4ef7-87b3-aadc629aee2c">false</Resized>
  </documentManagement>
</p:properties>
</file>

<file path=customXml/itemProps1.xml><?xml version="1.0" encoding="utf-8"?>
<ds:datastoreItem xmlns:ds="http://schemas.openxmlformats.org/officeDocument/2006/customXml" ds:itemID="{A8FFDD2D-94A9-4FC6-B1AB-B3EF30E31AC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B28598-877E-4C77-81B1-0D70781F518E}"/>
</file>

<file path=customXml/itemProps3.xml><?xml version="1.0" encoding="utf-8"?>
<ds:datastoreItem xmlns:ds="http://schemas.openxmlformats.org/officeDocument/2006/customXml" ds:itemID="{F92F2F20-E585-4B75-A558-CEC6F69B3D7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F13E016-7857-4A7E-B06F-BBEB44C4CF9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00a8c180-d10d-431e-a077-c200a48ec1b0"/>
    <ds:schemaRef ds:uri="http://www.w3.org/XML/1998/namespace"/>
    <ds:schemaRef ds:uri="http://purl.org/dc/terms/"/>
    <ds:schemaRef ds:uri="06e5f1ac-cefa-40be-9042-78f4ed2ca814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247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Goulart Mondini (Assessoria de Comunicação e Representação Institucional)</dc:creator>
  <cp:lastModifiedBy>Juarez Costa Pereira (VCL)</cp:lastModifiedBy>
  <cp:revision>1</cp:revision>
  <dcterms:created xsi:type="dcterms:W3CDTF">2022-04-25T12:36:10Z</dcterms:created>
  <dcterms:modified xsi:type="dcterms:W3CDTF">2022-06-14T14:19:19Z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0x010100368A17ADBBE8EF48B7F99FB1A23D7104</vt:lpwstr>
  </property>
  <property fmtid="{D5CDD505-2E9C-101B-9397-08002B2CF9AE}" pid="3" name="_dlc_DocIdItemGuid">
    <vt:lpwstr>6f912237-00ee-4495-b018-cd3a7e94ecc1</vt:lpwstr>
  </property>
  <property fmtid="{D5CDD505-2E9C-101B-9397-08002B2CF9AE}" pid="4" name="MediaServiceImageTags">
    <vt:lpwstr/>
  </property>
</Properties>
</file>